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3" r:id="rId5"/>
    <p:sldId id="262" r:id="rId6"/>
    <p:sldId id="261" r:id="rId7"/>
    <p:sldId id="259" r:id="rId8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1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CECCF9A-EEF0-4E24-80FE-3846D7B075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B1989BF-7201-4373-A816-97DE4C9F87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6E28537B-18BA-4D13-88AD-EAFFACD6D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B90B-4F86-4BDE-A4AA-A97374DC9F2E}" type="datetimeFigureOut">
              <a:rPr lang="es-EC" smtClean="0"/>
              <a:t>16/09/2024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ADF527BE-E1A9-45F1-9F98-BFF1349C9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C759807-6D1A-4433-BCCD-70DCDED99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318E-5FA8-4E55-B1E1-30BF857A6E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8674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82686F9-A0FA-4A9B-BBA5-D717EB456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F00DB70F-1CF5-417E-A21B-B45BABAD9F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57863177-638E-4A2E-8B82-C0A5491E6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B90B-4F86-4BDE-A4AA-A97374DC9F2E}" type="datetimeFigureOut">
              <a:rPr lang="es-EC" smtClean="0"/>
              <a:t>16/09/2024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A40DF5C-3E24-4AB4-9CB7-55D2797FC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CB209A7-7A8D-47AF-AA31-12552B353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318E-5FA8-4E55-B1E1-30BF857A6E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29883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F6C5EDE5-D99D-4F55-9A4E-F23895F4D9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86662832-DE6D-4B5A-974B-85251D274F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BE2FCE2-DC6A-417A-801B-00DC253F8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B90B-4F86-4BDE-A4AA-A97374DC9F2E}" type="datetimeFigureOut">
              <a:rPr lang="es-EC" smtClean="0"/>
              <a:t>16/09/2024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992AA45-9ABB-425E-8EBF-B711E0EFC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C3520B6-CB67-40CF-BAEE-B58F18AE2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318E-5FA8-4E55-B1E1-30BF857A6E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28253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6E369EE-FEC6-48C5-9A55-331D4BC96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2CBE7F6-D2E6-49F3-B73F-BF023017D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700C7A9F-E12A-466F-9ACB-614C75772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B90B-4F86-4BDE-A4AA-A97374DC9F2E}" type="datetimeFigureOut">
              <a:rPr lang="es-EC" smtClean="0"/>
              <a:t>16/09/2024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869E230-0939-43CF-9501-968C25884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7BC08CF-F5BC-4D16-AF8A-4FCE40CB2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318E-5FA8-4E55-B1E1-30BF857A6E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2389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B4842BA-7773-4A13-B822-2141FB2BC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9A54002-2FFA-4D6B-9F37-3C218F8DD6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EB9C282-9EC7-4B98-90D2-DFEB4A54D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B90B-4F86-4BDE-A4AA-A97374DC9F2E}" type="datetimeFigureOut">
              <a:rPr lang="es-EC" smtClean="0"/>
              <a:t>16/09/2024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26A3EBC-C257-4DE8-A0E0-03974E668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B75EF27-8BE3-4F88-8D36-F0EDE21CF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318E-5FA8-4E55-B1E1-30BF857A6E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09794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47531BA-EC4A-46CF-8A66-FB95C3C8B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D52D5F8C-E450-48C1-A1B9-FB0838F09F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D7E643D8-4D21-47AA-9B94-7D3F94F24D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63B92EC4-CF61-4B06-9D57-1FAD21E2C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B90B-4F86-4BDE-A4AA-A97374DC9F2E}" type="datetimeFigureOut">
              <a:rPr lang="es-EC" smtClean="0"/>
              <a:t>16/09/2024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73739DB0-9239-4178-8E0B-8622D5667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74C06F09-DE5D-40D4-9C8F-E5250EFD0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318E-5FA8-4E55-B1E1-30BF857A6E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82223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0BA86D2-684A-44E5-BC27-7E448AF86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B99145F1-E14D-4502-A528-11C00D479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10657D9E-2615-4EFD-8F58-46B0905AE3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3AF0E1D7-1232-4243-A81A-6A7C9590A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009D12DA-54E9-49CC-813B-0503698FAD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4249A8A8-5ECB-4D81-8BA1-8F0968690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B90B-4F86-4BDE-A4AA-A97374DC9F2E}" type="datetimeFigureOut">
              <a:rPr lang="es-EC" smtClean="0"/>
              <a:t>16/09/2024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A1A91496-AA47-4D10-AF0A-F927CFBC8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9912056A-070C-4E99-AA3A-B8C23B5BC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318E-5FA8-4E55-B1E1-30BF857A6E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34278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1E46CB-6E49-4E85-8968-FD47A9BEE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FFE6C195-E5BE-4DDF-A614-A77C44532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B90B-4F86-4BDE-A4AA-A97374DC9F2E}" type="datetimeFigureOut">
              <a:rPr lang="es-EC" smtClean="0"/>
              <a:t>16/09/2024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AADA1682-8B1D-49B2-A9BB-78FAA5E66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FE654162-2444-438B-AFDD-063B0114B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318E-5FA8-4E55-B1E1-30BF857A6E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32927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127622B6-F84B-4561-A053-0AF66E479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B90B-4F86-4BDE-A4AA-A97374DC9F2E}" type="datetimeFigureOut">
              <a:rPr lang="es-EC" smtClean="0"/>
              <a:t>16/09/2024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819FE06D-5A81-474C-82EA-2AD0882B8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2C830258-8905-4249-89F0-113363F86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318E-5FA8-4E55-B1E1-30BF857A6E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45419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06A2A68-0F7C-4410-BBA9-371F78C8E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0A6BEA0-7227-4FC0-9241-76F15E2F7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9A8D6A82-5409-4E4B-B908-D360C995D9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CA215730-0E52-4FA5-B6B0-879678564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B90B-4F86-4BDE-A4AA-A97374DC9F2E}" type="datetimeFigureOut">
              <a:rPr lang="es-EC" smtClean="0"/>
              <a:t>16/09/2024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4DE116C0-2F40-4A0C-B043-56D1F157A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47F8C7DC-1BE0-42DA-9A69-B443796D5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318E-5FA8-4E55-B1E1-30BF857A6E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1143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9B1BBB3-49EF-47D3-8D08-3257C4502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654C0417-39CD-4FE6-B461-8E18DFCC18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763A1608-A282-4544-A100-5EB5FCCC2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2B43A600-5FEF-4468-B554-73EB627D8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B90B-4F86-4BDE-A4AA-A97374DC9F2E}" type="datetimeFigureOut">
              <a:rPr lang="es-EC" smtClean="0"/>
              <a:t>16/09/2024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1E2EDAAE-37B3-4BD1-93ED-5C20A064D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93CB5523-1B23-441F-969C-DE15D12A6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318E-5FA8-4E55-B1E1-30BF857A6E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6231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245FB5B8-1968-46D0-9FA7-C34E9351F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CE3F8DDE-DB57-4175-8CB8-C6C0DDB47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1BA16A5-C649-437D-8147-047A9403C7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B90B-4F86-4BDE-A4AA-A97374DC9F2E}" type="datetimeFigureOut">
              <a:rPr lang="es-EC" smtClean="0"/>
              <a:t>16/09/2024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D5ECF83-5263-4F65-9172-F4AA5939C5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FBAE2001-3684-4396-B0F5-C045DBAF5B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4318E-5FA8-4E55-B1E1-30BF857A6E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65772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Texto&#10;&#10;Descripción generada automáticamente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39" t="28800" r="9440" b="30560"/>
          <a:stretch/>
        </p:blipFill>
        <p:spPr bwMode="auto">
          <a:xfrm>
            <a:off x="4408227" y="1228298"/>
            <a:ext cx="3630304" cy="28250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5 Imagen" descr="Logotipo&#10;&#10;Descripción generada automáticamente con confianza media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09" b="8109"/>
          <a:stretch/>
        </p:blipFill>
        <p:spPr bwMode="auto">
          <a:xfrm>
            <a:off x="0" y="17059"/>
            <a:ext cx="1241946" cy="121123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75998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D30B690-B152-4631-9F31-F42C2B8F6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6814A70E-0B5D-4832-AC4F-0B1A26F15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 dirty="0"/>
          </a:p>
        </p:txBody>
      </p:sp>
      <p:pic>
        <p:nvPicPr>
          <p:cNvPr id="9" name="8 Imagen" descr="Logotipo&#10;&#10;Descripción generada automáticamente con confianza media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09" b="8109"/>
          <a:stretch/>
        </p:blipFill>
        <p:spPr bwMode="auto">
          <a:xfrm>
            <a:off x="0" y="17059"/>
            <a:ext cx="1241946" cy="121123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9 Imagen" descr="Texto&#10;&#10;Descripción generada automáticamente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39" t="28800" r="9440" b="30560"/>
          <a:stretch/>
        </p:blipFill>
        <p:spPr bwMode="auto">
          <a:xfrm>
            <a:off x="10537052" y="36270"/>
            <a:ext cx="1654948" cy="112394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81072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D30B690-B152-4631-9F31-F42C2B8F6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6814A70E-0B5D-4832-AC4F-0B1A26F15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 dirty="0"/>
          </a:p>
        </p:txBody>
      </p:sp>
      <p:pic>
        <p:nvPicPr>
          <p:cNvPr id="9" name="8 Imagen" descr="Texto&#10;&#10;Descripción generada automáticamente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39" t="28800" r="9440" b="30560"/>
          <a:stretch/>
        </p:blipFill>
        <p:spPr bwMode="auto">
          <a:xfrm>
            <a:off x="10537052" y="36270"/>
            <a:ext cx="1654948" cy="112394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9 Imagen" descr="Logotipo&#10;&#10;Descripción generada automáticamente con confianza media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09" b="8109"/>
          <a:stretch/>
        </p:blipFill>
        <p:spPr bwMode="auto">
          <a:xfrm>
            <a:off x="0" y="17059"/>
            <a:ext cx="1241946" cy="121123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77130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D30B690-B152-4631-9F31-F42C2B8F6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6814A70E-0B5D-4832-AC4F-0B1A26F15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 dirty="0"/>
          </a:p>
        </p:txBody>
      </p:sp>
      <p:pic>
        <p:nvPicPr>
          <p:cNvPr id="9" name="8 Imagen" descr="Logotipo&#10;&#10;Descripción generada automáticamente con confianza media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09" b="8109"/>
          <a:stretch/>
        </p:blipFill>
        <p:spPr bwMode="auto">
          <a:xfrm>
            <a:off x="0" y="17059"/>
            <a:ext cx="1241946" cy="121123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9 Imagen" descr="Texto&#10;&#10;Descripción generada automáticamente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39" t="28800" r="9440" b="30560"/>
          <a:stretch/>
        </p:blipFill>
        <p:spPr bwMode="auto">
          <a:xfrm>
            <a:off x="10537052" y="36270"/>
            <a:ext cx="1654948" cy="112394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04046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D30B690-B152-4631-9F31-F42C2B8F6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6814A70E-0B5D-4832-AC4F-0B1A26F15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 dirty="0"/>
          </a:p>
        </p:txBody>
      </p:sp>
      <p:pic>
        <p:nvPicPr>
          <p:cNvPr id="9" name="8 Imagen" descr="Logotipo&#10;&#10;Descripción generada automáticamente con confianza media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09" b="8109"/>
          <a:stretch/>
        </p:blipFill>
        <p:spPr bwMode="auto">
          <a:xfrm>
            <a:off x="0" y="17059"/>
            <a:ext cx="1241946" cy="121123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9 Imagen" descr="Texto&#10;&#10;Descripción generada automáticamente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39" t="28800" r="9440" b="30560"/>
          <a:stretch/>
        </p:blipFill>
        <p:spPr bwMode="auto">
          <a:xfrm>
            <a:off x="10537052" y="36270"/>
            <a:ext cx="1654948" cy="112394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30899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D30B690-B152-4631-9F31-F42C2B8F6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6814A70E-0B5D-4832-AC4F-0B1A26F15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 dirty="0"/>
          </a:p>
        </p:txBody>
      </p:sp>
      <p:pic>
        <p:nvPicPr>
          <p:cNvPr id="9" name="8 Imagen" descr="Logotipo&#10;&#10;Descripción generada automáticamente con confianza media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09" b="8109"/>
          <a:stretch/>
        </p:blipFill>
        <p:spPr bwMode="auto">
          <a:xfrm>
            <a:off x="0" y="17059"/>
            <a:ext cx="1241946" cy="121123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9 Imagen" descr="Texto&#10;&#10;Descripción generada automáticamente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39" t="28800" r="9440" b="30560"/>
          <a:stretch/>
        </p:blipFill>
        <p:spPr bwMode="auto">
          <a:xfrm>
            <a:off x="10537052" y="36270"/>
            <a:ext cx="1654948" cy="112394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6108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28279E0-1391-4DE3-A6A4-AA348AFA0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 algn="ctr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Universidad de Sancti Spíritus “José Martí Pérez”</a:t>
            </a:r>
          </a:p>
          <a:p>
            <a:pPr marL="0" indent="0" algn="ctr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Fundada en 1983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5 Imagen" descr="Logotipo&#10;&#10;Descripción generada automáticamente con confianza media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09" b="8109"/>
          <a:stretch/>
        </p:blipFill>
        <p:spPr bwMode="auto">
          <a:xfrm>
            <a:off x="5227093" y="2741493"/>
            <a:ext cx="1801504" cy="186633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798819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12</Words>
  <Application>Microsoft Office PowerPoint</Application>
  <PresentationFormat>Personalizado</PresentationFormat>
  <Paragraphs>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Jimmy Andres Moreira</dc:creator>
  <cp:lastModifiedBy>Lidia Estrada Jimenez</cp:lastModifiedBy>
  <cp:revision>11</cp:revision>
  <dcterms:created xsi:type="dcterms:W3CDTF">2023-07-07T15:36:24Z</dcterms:created>
  <dcterms:modified xsi:type="dcterms:W3CDTF">2024-09-16T15:16:55Z</dcterms:modified>
</cp:coreProperties>
</file>